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E6C13-7790-CC9A-AE89-FFDABC3A6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F997A9-966F-2C9E-1588-9411C49B5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BE8EAB-AF0B-262A-5C0A-CFC2B0618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82FDBD-10CC-6393-871E-112296858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BED086-CDF0-6D4B-78BF-F10552B3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8030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057F9-6B36-27FC-356B-BB2C722B4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BE69C6-03AF-12AB-6CF5-2D935660B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07D214-F867-E769-1E5A-8DF589CA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17F900-833C-A9A1-2D8B-896C1239E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1EEB7C-B36B-8177-5FD9-CAAD1E69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8603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73D11E-01AD-BE39-50BA-B5F470C91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8B687E8-F3FF-A980-FAD7-E41551003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6162EA-1AEC-4D6A-8DBD-D19717CB2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FEBBF4-24D6-FFCB-95AC-18C8FD3E9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E9ABCF-E3D8-42FD-E8AD-DF9D96F25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117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D835D5-3A3C-636D-60E7-EAD5FDCA7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570C04-0BE2-49E7-BD01-242BF7C24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84F32C-59BB-A7CF-8707-ED6352EC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69E8A2-80D3-7A8E-862E-CE0F1DC8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959EA6-D4F2-1C06-CFE9-F3A8DA8E4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631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A07244-2FB4-3C6F-6CA0-53EB1C243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2724A5-F5DC-8BEB-FA0F-1CCBB485D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725006-FB36-E9BB-E2C6-DB412D30D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28F692-32BA-42FB-DC38-8738A6FA2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0A3922-B9A8-605E-C743-21A0020C4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321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B6017-9ACB-5219-6EB1-B6382E98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A6CF0C-943E-6C76-2484-F34B509003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F32688-EBD9-E09B-2D1A-3A6FB54A6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773CBC-CCA8-8618-9D1E-7684C2036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D5E435-358B-51C3-33FE-BEA1F2A4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D364B0-D527-5251-556F-2FA7E4BE9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0187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02F632-5C9E-432B-56EA-B369B8C03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494B01-B73A-4E13-E3D4-3235DAD4B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668741F-559F-60E0-73AA-E85C3EB6F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C1DB223-51D3-C7ED-CC73-4314F5FEE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6ABDBE6-B52F-AED7-3D4E-7D6E4455A2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C9E5C6-1812-8B02-F780-5DC631489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855D23C-CB06-487B-FD8A-7CD882889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AAA99A2-94CB-87FE-C7FF-86C53284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3727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A1AF8-6280-9CBE-6888-EBCC04501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D2E3057-11FE-D8CA-D175-7BEEEB615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41952DD-CB91-52F7-FC3B-7D00A6C1E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AE4F660-8302-016A-6B7A-5C03204A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9236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F6F3860-DA25-5316-B7F6-76ED1227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18921E9-4DB0-F27D-4C56-641805EED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7EB76C-6003-5705-E296-D3225FF77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7832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52A8F-E931-C471-01F0-EAF6A175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59A171-FE3E-17F6-CB19-F0E7118B8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7B7F89-8A02-531B-23B2-8E9608368F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29F7912-F857-5006-DB49-56DC218A6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A09D62-6F1F-9BF3-5B89-BC721009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5765E8-1762-A8D3-81D3-0F3A816E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098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CBF9FB-EC24-F55C-8A3F-5454B221C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81859F-E89B-B3ED-6805-99184BDA40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D544DD-DF83-FBD1-38F1-14ADA3EAF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4DD80D-D663-2B70-9488-0BB50DAF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F924E5-F7D4-AEBC-9000-44F1577AC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11FD5F-B30A-68D2-4873-84548D465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1390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3F498E4-B029-840A-1273-EE2CD81D5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07E767-C460-99B4-CB99-A555D7DB0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C5F461-0C00-5D6F-29FC-0CE7790A3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136A8-7567-4101-B633-528CA10545D6}" type="datetimeFigureOut">
              <a:rPr lang="es-MX" smtClean="0"/>
              <a:t>29/05/2023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B220B1-25A6-5796-74D3-ADB982CD3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F0A618-EB48-B547-D41C-4EA6AFEA0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E062D-A6D2-4FCD-800A-B973A5C546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68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Gráficos y números">
            <a:extLst>
              <a:ext uri="{FF2B5EF4-FFF2-40B4-BE49-F238E27FC236}">
                <a16:creationId xmlns:a16="http://schemas.microsoft.com/office/drawing/2014/main" id="{B77F2830-81EE-4180-B1E5-28216B0374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0E2A4A-858A-2B49-204E-091F9410E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MX" sz="5200">
                <a:solidFill>
                  <a:srgbClr val="FFFFFF"/>
                </a:solidFill>
              </a:rPr>
              <a:t>Análisis de Twitter</a:t>
            </a:r>
          </a:p>
        </p:txBody>
      </p:sp>
    </p:spTree>
    <p:extLst>
      <p:ext uri="{BB962C8B-B14F-4D97-AF65-F5344CB8AC3E}">
        <p14:creationId xmlns:p14="http://schemas.microsoft.com/office/powerpoint/2010/main" val="347683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Fondo abstracto de datos">
            <a:extLst>
              <a:ext uri="{FF2B5EF4-FFF2-40B4-BE49-F238E27FC236}">
                <a16:creationId xmlns:a16="http://schemas.microsoft.com/office/drawing/2014/main" id="{12291494-A37A-4DFA-B22B-C0765CF34F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F809D6C-B106-F66A-7300-35E58FC16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es-MX">
                <a:solidFill>
                  <a:srgbClr val="FFFFFF"/>
                </a:solidFill>
              </a:rPr>
              <a:t>Procesamiento de Lenguaje Natural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F6D378-862A-7D99-D041-976D90FD8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5986" y="1671566"/>
            <a:ext cx="5170861" cy="4072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kern="10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El procesamiento del lenguaje natural (NLP, por sus siglas en inglés) es una rama de la inteligencia artificial que ayuda a las computadoras a entender, interpretar y manipular el lenguaje humano. </a:t>
            </a:r>
            <a:r>
              <a:rPr lang="es-MX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ejemplo, NLP hace posible que las computadoras lean texto, escuchen la voz hablada, la interpreten, </a:t>
            </a:r>
            <a:r>
              <a:rPr lang="es-MX" sz="2000" b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midan el sentimiento</a:t>
            </a:r>
            <a:r>
              <a:rPr lang="es-MX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determinen qué partes son importantes. </a:t>
            </a:r>
          </a:p>
          <a:p>
            <a:pPr marL="0" indent="0">
              <a:buNone/>
            </a:pPr>
            <a:r>
              <a:rPr lang="es-MX" sz="2000" kern="1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NLP es importante porque ayuda a resolver la ambigüedad del lenguaje y agrega estructura numérica útil a los datos para muchas aplicaciones industriales, como el reconocimiento del habla o la analítica de texto.</a:t>
            </a:r>
          </a:p>
        </p:txBody>
      </p:sp>
    </p:spTree>
    <p:extLst>
      <p:ext uri="{BB962C8B-B14F-4D97-AF65-F5344CB8AC3E}">
        <p14:creationId xmlns:p14="http://schemas.microsoft.com/office/powerpoint/2010/main" val="1927589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54ACA6-8138-351D-A5A4-8612B1F4A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38600" cy="5431376"/>
          </a:xfrm>
        </p:spPr>
        <p:txBody>
          <a:bodyPr>
            <a:normAutofit/>
          </a:bodyPr>
          <a:lstStyle/>
          <a:p>
            <a:r>
              <a:rPr lang="es-MX" dirty="0"/>
              <a:t>Análisis de sentimientos vs Análisis de Emociones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34F5CC-7206-614E-1E1E-B57641021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r>
              <a:rPr lang="es-MX" sz="16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¿Qué es el análisis de sentimientos?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s-MX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análisis de sentimientos tiene como objetivo captar la sensación general o la impresión que las personas obtienen al consumir una pieza de contenido. </a:t>
            </a:r>
            <a:r>
              <a:rPr lang="es-MX" sz="16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Más bien se basa en un sistema binario simplificado de respuestas "positivas" y "negativas". Es un método de análisis simplificado que presenta información que es fácil de procesar y cuantificar. Si obtienes un 60% de comentarios negativos en una publicación de blog, sabrás que tus audiencias no se sienten específicamente atraídas por ese artículo.</a:t>
            </a:r>
          </a:p>
          <a:p>
            <a:pPr marL="0" indent="0">
              <a:spcAft>
                <a:spcPts val="800"/>
              </a:spcAft>
              <a:buNone/>
            </a:pPr>
            <a:endParaRPr lang="es-MX" sz="16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s-MX" sz="16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¿Qué es el análisis de emociones?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s-MX" sz="1600" kern="1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MX" sz="16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basa en un análisis más profundo de las emociones y sensibilidades humanas. Este método resalta los matices entre los diferentes sentimientos que expresan los lectores.</a:t>
            </a:r>
            <a:r>
              <a:rPr lang="es-MX" sz="1600" kern="1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MX" sz="16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Dentro de lo positivo detecta emociones específicas como la felicidad, la satisfacción o la emoción, dependiendo de cómo esté configurado. Proporciona información valiosa y exacta que se transforma fácilmente en acciones. </a:t>
            </a:r>
          </a:p>
        </p:txBody>
      </p:sp>
    </p:spTree>
    <p:extLst>
      <p:ext uri="{BB962C8B-B14F-4D97-AF65-F5344CB8AC3E}">
        <p14:creationId xmlns:p14="http://schemas.microsoft.com/office/powerpoint/2010/main" val="2956120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8F923FF-DD0C-4FD3-A1B4-68DFA511C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78EE1A3-664B-53F9-CCBF-A7E421FE5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72" y="1144769"/>
            <a:ext cx="3724217" cy="2896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Análisis de Sentimientos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824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47602AF-68F6-936E-3E0F-6C8351229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6151" y="408601"/>
            <a:ext cx="3675888" cy="286719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4043FA9-5763-F110-FD98-0586C64DD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1896" y="606181"/>
            <a:ext cx="3675888" cy="247203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171" y="4177748"/>
            <a:ext cx="370685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 descr="Pantalla de video juego&#10;&#10;Descripción generada automáticamente con confianza baja">
            <a:extLst>
              <a:ext uri="{FF2B5EF4-FFF2-40B4-BE49-F238E27FC236}">
                <a16:creationId xmlns:a16="http://schemas.microsoft.com/office/drawing/2014/main" id="{CAE72779-108C-839B-3E41-75AC6028F5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151" y="4348730"/>
            <a:ext cx="3675888" cy="1075197"/>
          </a:xfrm>
          <a:prstGeom prst="rect">
            <a:avLst/>
          </a:prstGeom>
        </p:spPr>
      </p:pic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5D4B0BFA-E9A5-A38A-51B8-3078A8417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10333" y="3875461"/>
            <a:ext cx="3675888" cy="20217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122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699784-6136-F7AA-1C34-A3E08B84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s-MX" sz="3700"/>
              <a:t>¿Cómo podría ayudar a la institución el análisis de sentimientos?</a:t>
            </a:r>
          </a:p>
        </p:txBody>
      </p:sp>
      <p:pic>
        <p:nvPicPr>
          <p:cNvPr id="5" name="Picture 4" descr="Bombilla en fondo amarillo con rayos de luz y cable pintados">
            <a:extLst>
              <a:ext uri="{FF2B5EF4-FFF2-40B4-BE49-F238E27FC236}">
                <a16:creationId xmlns:a16="http://schemas.microsoft.com/office/drawing/2014/main" id="{522F016A-9C1A-20F8-DEAA-28DEF07D64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03" r="445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A9EDD4-F233-0899-198F-851892D6C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 marL="0" indent="0">
              <a:spcAft>
                <a:spcPts val="800"/>
              </a:spcAft>
              <a:buNone/>
            </a:pPr>
            <a:r>
              <a:rPr lang="es-MX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Esto nos podría servir para tener una posible guía o faro, sobre qué es lo que están hablando la personas en temas relacionados a la corrupción, que instituciones perciben las personas como menos eficiente </a:t>
            </a:r>
            <a:r>
              <a:rPr lang="es-MX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cuestión de corrupción. 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s-MX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Saber si las personas ven como algo positivo, negativo informes de gobiernos relacionados a la corrupción, o tal vez y a la mayoría de las personas ni siquiera les importe.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s-MX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otra cosa en las que nos podría ayudar este análisis es en cuanto a nuestra SESNA es que se dice de ella, si las personas, o los servidores públicos de otras instituciones nos ven como algo positivo, como algo negativo o ni siquiera nos están volteando a ver.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s-MX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 con esto poder hacer posibles ajustes para poder conseguir mejora de ser posible claro.</a:t>
            </a:r>
          </a:p>
          <a:p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237512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1D17C0-B44E-BC1E-6569-D59CA35D1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Pequeña muestra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D735EF-879D-DC01-AA04-F0BC7C507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22" y="1689294"/>
            <a:ext cx="10354956" cy="471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05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Marcador de contenido 4" descr="Texto&#10;&#10;Descripción generada automáticamente">
            <a:extLst>
              <a:ext uri="{FF2B5EF4-FFF2-40B4-BE49-F238E27FC236}">
                <a16:creationId xmlns:a16="http://schemas.microsoft.com/office/drawing/2014/main" id="{58C6B6BF-F9DD-31DB-9C2D-5973C28D1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5850" y="918546"/>
            <a:ext cx="4979334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811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441</Words>
  <Application>Microsoft Office PowerPoint</Application>
  <PresentationFormat>Panorámica</PresentationFormat>
  <Paragraphs>17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Análisis de Twitter</vt:lpstr>
      <vt:lpstr>Procesamiento de Lenguaje Natural</vt:lpstr>
      <vt:lpstr>Análisis de sentimientos vs Análisis de Emociones</vt:lpstr>
      <vt:lpstr>Análisis de Sentimientos</vt:lpstr>
      <vt:lpstr>¿Cómo podría ayudar a la institución el análisis de sentimientos?</vt:lpstr>
      <vt:lpstr>Pequeña muestra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de Twitter</dc:title>
  <dc:creator>Christopher Jesús Camacho Pérez</dc:creator>
  <cp:lastModifiedBy>Christopher Jesús Camacho Pérez</cp:lastModifiedBy>
  <cp:revision>3</cp:revision>
  <dcterms:created xsi:type="dcterms:W3CDTF">2023-05-25T16:01:47Z</dcterms:created>
  <dcterms:modified xsi:type="dcterms:W3CDTF">2023-05-29T18:04:30Z</dcterms:modified>
</cp:coreProperties>
</file>

<file path=docProps/thumbnail.jpeg>
</file>